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2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8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5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8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9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9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5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0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6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65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1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EA6E-3F28-4219-BF89-309F3034E16A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15DB-4619-4ABC-A857-C6B0C27D3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5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"/>
            <a:ext cx="3429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atin typeface="Brady Bunch Remastered" pitchFamily="34" charset="0"/>
              </a:rPr>
              <a:t>Sportif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smtClean="0">
                <a:latin typeface="Brady Bunch Remastered" pitchFamily="34" charset="0"/>
              </a:rPr>
              <a:t>Intelligent</a:t>
            </a:r>
          </a:p>
          <a:p>
            <a:r>
              <a:rPr lang="en-US" sz="5400" dirty="0" smtClean="0">
                <a:latin typeface="Brady Bunch Remastered" pitchFamily="34" charset="0"/>
              </a:rPr>
              <a:t>Blond</a:t>
            </a:r>
          </a:p>
          <a:p>
            <a:r>
              <a:rPr lang="en-US" sz="5400" dirty="0" smtClean="0">
                <a:latin typeface="Brady Bunch Remastered" pitchFamily="34" charset="0"/>
              </a:rPr>
              <a:t>Long</a:t>
            </a:r>
          </a:p>
          <a:p>
            <a:r>
              <a:rPr lang="en-US" sz="5400" dirty="0" smtClean="0">
                <a:latin typeface="Brady Bunch Remastered" pitchFamily="34" charset="0"/>
              </a:rPr>
              <a:t>Grand</a:t>
            </a:r>
          </a:p>
          <a:p>
            <a:r>
              <a:rPr lang="en-US" sz="5400" dirty="0" smtClean="0">
                <a:latin typeface="Brady Bunch Remastered" pitchFamily="34" charset="0"/>
              </a:rPr>
              <a:t>Petit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0" y="609599"/>
            <a:ext cx="3429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rady Bunch Remastered" pitchFamily="34" charset="0"/>
              </a:rPr>
              <a:t>Sporti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ve</a:t>
            </a:r>
          </a:p>
          <a:p>
            <a:r>
              <a:rPr lang="en-US" sz="5400" dirty="0" err="1" smtClean="0">
                <a:latin typeface="Brady Bunch Remastered" pitchFamily="34" charset="0"/>
              </a:rPr>
              <a:t>Intelligent</a:t>
            </a:r>
            <a:r>
              <a:rPr lang="en-US" sz="5400" dirty="0" err="1" smtClean="0">
                <a:solidFill>
                  <a:srgbClr val="00B050"/>
                </a:solidFill>
                <a:latin typeface="Brady Bunch Remastered" pitchFamily="34" charset="0"/>
              </a:rPr>
              <a:t>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  <a:p>
            <a:r>
              <a:rPr lang="en-US" sz="5400" dirty="0" smtClean="0">
                <a:latin typeface="Brady Bunch Remastered" pitchFamily="34" charset="0"/>
              </a:rPr>
              <a:t>Blond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e</a:t>
            </a:r>
          </a:p>
          <a:p>
            <a:r>
              <a:rPr lang="en-US" sz="5400" dirty="0" smtClean="0">
                <a:latin typeface="Brady Bunch Remastered" pitchFamily="34" charset="0"/>
              </a:rPr>
              <a:t>Long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ue</a:t>
            </a:r>
          </a:p>
          <a:p>
            <a:r>
              <a:rPr lang="en-US" sz="5400" dirty="0" smtClean="0">
                <a:latin typeface="Brady Bunch Remastered" pitchFamily="34" charset="0"/>
              </a:rPr>
              <a:t>Grand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e</a:t>
            </a:r>
          </a:p>
          <a:p>
            <a:r>
              <a:rPr lang="en-US" sz="5400" dirty="0" smtClean="0">
                <a:latin typeface="Brady Bunch Remastered" pitchFamily="34" charset="0"/>
              </a:rPr>
              <a:t>Petit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6814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80403"/>
            <a:ext cx="3429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atin typeface="Brady Bunch Remastered" pitchFamily="34" charset="0"/>
              </a:rPr>
              <a:t>Gros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smtClean="0">
                <a:latin typeface="Brady Bunch Remastered" pitchFamily="34" charset="0"/>
              </a:rPr>
              <a:t>Roux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Généreux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Paresseux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Gentil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Timide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Jeune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Agé</a:t>
            </a:r>
            <a:endParaRPr lang="en-US" sz="5400" dirty="0" smtClean="0">
              <a:latin typeface="Brady Bunch Remastere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0" y="84113"/>
            <a:ext cx="3429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rady Bunch Remastered" pitchFamily="34" charset="0"/>
              </a:rPr>
              <a:t>Gros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se</a:t>
            </a:r>
          </a:p>
          <a:p>
            <a:r>
              <a:rPr lang="en-US" sz="5400" dirty="0" smtClean="0">
                <a:latin typeface="Brady Bunch Remastered" pitchFamily="34" charset="0"/>
              </a:rPr>
              <a:t>Rous</a:t>
            </a:r>
            <a:r>
              <a:rPr lang="en-US" sz="5400" dirty="0" smtClean="0">
                <a:solidFill>
                  <a:srgbClr val="00B050"/>
                </a:solidFill>
                <a:latin typeface="Brady Bunch Remastered" pitchFamily="34" charset="0"/>
              </a:rPr>
              <a:t>se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Généreu</a:t>
            </a:r>
            <a:r>
              <a:rPr lang="en-US" sz="5400" dirty="0" err="1" smtClean="0">
                <a:solidFill>
                  <a:srgbClr val="00B050"/>
                </a:solidFill>
                <a:latin typeface="Brady Bunch Remastered" pitchFamily="34" charset="0"/>
              </a:rPr>
              <a:t>se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Paresseu</a:t>
            </a:r>
            <a:r>
              <a:rPr lang="en-US" sz="5400" dirty="0" err="1" smtClean="0">
                <a:solidFill>
                  <a:srgbClr val="00B050"/>
                </a:solidFill>
                <a:latin typeface="Brady Bunch Remastered" pitchFamily="34" charset="0"/>
              </a:rPr>
              <a:t>se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Gentil</a:t>
            </a:r>
            <a:r>
              <a:rPr lang="en-US" sz="5400" dirty="0" err="1" smtClean="0">
                <a:solidFill>
                  <a:srgbClr val="00B050"/>
                </a:solidFill>
                <a:latin typeface="Brady Bunch Remastered" pitchFamily="34" charset="0"/>
              </a:rPr>
              <a:t>le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Timide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Jeune</a:t>
            </a:r>
            <a:endParaRPr lang="en-US" sz="5400" dirty="0" smtClean="0">
              <a:latin typeface="Brady Bunch Remastered" pitchFamily="34" charset="0"/>
            </a:endParaRPr>
          </a:p>
          <a:p>
            <a:r>
              <a:rPr lang="en-US" sz="5400" dirty="0" err="1" smtClean="0">
                <a:latin typeface="Brady Bunch Remastered" pitchFamily="34" charset="0"/>
              </a:rPr>
              <a:t>Agé</a:t>
            </a:r>
            <a:r>
              <a:rPr lang="en-US" sz="5400" dirty="0" err="1" smtClean="0">
                <a:solidFill>
                  <a:srgbClr val="00B050"/>
                </a:solidFill>
                <a:latin typeface="Brady Bunch Remastered" pitchFamily="34" charset="0"/>
              </a:rPr>
              <a:t>e</a:t>
            </a:r>
            <a:endParaRPr lang="en-US" sz="5400" dirty="0" smtClean="0">
              <a:solidFill>
                <a:srgbClr val="00B050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85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</Words>
  <Application>Microsoft Office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2013-02-12T12:07:23Z</dcterms:created>
  <dcterms:modified xsi:type="dcterms:W3CDTF">2013-02-12T12:13:29Z</dcterms:modified>
</cp:coreProperties>
</file>